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87" r:id="rId3"/>
    <p:sldId id="288" r:id="rId4"/>
    <p:sldId id="303" r:id="rId5"/>
    <p:sldId id="276" r:id="rId6"/>
    <p:sldId id="285" r:id="rId7"/>
    <p:sldId id="290" r:id="rId8"/>
    <p:sldId id="291" r:id="rId9"/>
    <p:sldId id="292" r:id="rId10"/>
    <p:sldId id="286" r:id="rId11"/>
    <p:sldId id="258" r:id="rId12"/>
    <p:sldId id="269" r:id="rId13"/>
    <p:sldId id="280" r:id="rId14"/>
    <p:sldId id="270" r:id="rId15"/>
    <p:sldId id="281" r:id="rId16"/>
    <p:sldId id="282" r:id="rId17"/>
    <p:sldId id="283" r:id="rId18"/>
    <p:sldId id="284" r:id="rId19"/>
    <p:sldId id="293" r:id="rId20"/>
    <p:sldId id="268" r:id="rId21"/>
    <p:sldId id="294" r:id="rId22"/>
    <p:sldId id="295" r:id="rId23"/>
    <p:sldId id="271" r:id="rId24"/>
    <p:sldId id="275" r:id="rId25"/>
    <p:sldId id="261" r:id="rId26"/>
    <p:sldId id="262" r:id="rId27"/>
    <p:sldId id="279" r:id="rId28"/>
    <p:sldId id="274" r:id="rId29"/>
    <p:sldId id="277" r:id="rId30"/>
    <p:sldId id="263" r:id="rId31"/>
    <p:sldId id="296" r:id="rId32"/>
    <p:sldId id="265" r:id="rId33"/>
    <p:sldId id="266" r:id="rId34"/>
    <p:sldId id="297" r:id="rId35"/>
    <p:sldId id="273" r:id="rId36"/>
    <p:sldId id="298" r:id="rId37"/>
    <p:sldId id="299" r:id="rId38"/>
    <p:sldId id="300" r:id="rId39"/>
    <p:sldId id="301" r:id="rId40"/>
    <p:sldId id="278" r:id="rId41"/>
    <p:sldId id="302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3"/>
    <p:restoredTop sz="93699"/>
  </p:normalViewPr>
  <p:slideViewPr>
    <p:cSldViewPr snapToGrid="0" snapToObjects="1">
      <p:cViewPr>
        <p:scale>
          <a:sx n="115" d="100"/>
          <a:sy n="115" d="100"/>
        </p:scale>
        <p:origin x="10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11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08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9671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710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18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57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7428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5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958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270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12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96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057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27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88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58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1A6AEE4-5FF1-104A-810D-317430BC9988}" type="datetimeFigureOut">
              <a:rPr kumimoji="1" lang="zh-CN" altLang="en-US" smtClean="0"/>
              <a:t>2018/11/9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CCBB127-BD6F-384C-95C0-B3939DD8B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314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1012" y="765529"/>
            <a:ext cx="8689976" cy="2509213"/>
          </a:xfrm>
        </p:spPr>
        <p:txBody>
          <a:bodyPr anchor="ctr">
            <a:normAutofit/>
          </a:bodyPr>
          <a:lstStyle/>
          <a:p>
            <a:r>
              <a:rPr kumimoji="1"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前端性能掘金之路</a:t>
            </a:r>
            <a:endParaRPr kumimoji="1" lang="zh-CN" altLang="en-US" sz="3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51012" y="2001648"/>
            <a:ext cx="8689976" cy="1371599"/>
          </a:xfrm>
        </p:spPr>
        <p:txBody>
          <a:bodyPr anchor="t"/>
          <a:lstStyle/>
          <a:p>
            <a:endParaRPr kumimoji="1" lang="en-US" altLang="zh-CN" dirty="0" smtClean="0"/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云之家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邢德阳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19" y="3274742"/>
            <a:ext cx="2005361" cy="20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缓存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156543"/>
              </p:ext>
            </p:extLst>
          </p:nvPr>
        </p:nvGraphicFramePr>
        <p:xfrm>
          <a:off x="914400" y="2366963"/>
          <a:ext cx="10363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640"/>
                <a:gridCol w="2072640"/>
                <a:gridCol w="2072640"/>
                <a:gridCol w="2072640"/>
                <a:gridCol w="20726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容量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隔离性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自动携带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场景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cookie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4KB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会话通信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storage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5~10M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分布式缓存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25912" y="4181707"/>
            <a:ext cx="588784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cookie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滥用（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413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cookie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种植严格区分主子域，业务安全隔离（子主域读写单向）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680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网络优化：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带宽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6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图片优化</a:t>
            </a:r>
            <a:r>
              <a:rPr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质量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与性能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的搏弈</a:t>
            </a:r>
            <a:endParaRPr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90575"/>
            <a:ext cx="10363200" cy="2777013"/>
          </a:xfrm>
        </p:spPr>
      </p:pic>
    </p:spTree>
    <p:extLst>
      <p:ext uri="{BB962C8B-B14F-4D97-AF65-F5344CB8AC3E}">
        <p14:creationId xmlns:p14="http://schemas.microsoft.com/office/powerpoint/2010/main" val="127643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图片优化</a:t>
            </a:r>
            <a:r>
              <a:rPr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质量与性能的博弈</a:t>
            </a:r>
            <a:endParaRPr kumimoji="1" lang="zh-CN" altLang="en-US" sz="28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87225459"/>
              </p:ext>
            </p:extLst>
          </p:nvPr>
        </p:nvGraphicFramePr>
        <p:xfrm>
          <a:off x="914400" y="2366963"/>
          <a:ext cx="10363200" cy="251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优势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缺陷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适用场景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Jpeg/jpg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高质量的有损压缩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不支持透明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色彩层次丰富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png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无（有）损且支持透明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体积大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线条和颜色对比度强烈，或透明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(png-8)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svg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体积小，放大不失真（矢量）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渲染成本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icon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webp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色彩细节丰富、支持透明，动图且体积更小</a:t>
                      </a:r>
                      <a:r>
                        <a:rPr lang="en-US" altLang="zh-CN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(30%)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兼容性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✓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base64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减少请求数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文件体积膨胀，额外工具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即时预览、</a:t>
                      </a:r>
                      <a:r>
                        <a:rPr lang="en-US" altLang="zh-CN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canvas</a:t>
                      </a:r>
                      <a:r>
                        <a:rPr lang="zh-CN" altLang="en-US" sz="1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相关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60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3775" y="228226"/>
            <a:ext cx="10364451" cy="1596177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73" y="1786397"/>
            <a:ext cx="6735337" cy="4133220"/>
          </a:xfrm>
        </p:spPr>
      </p:pic>
    </p:spTree>
    <p:extLst>
      <p:ext uri="{BB962C8B-B14F-4D97-AF65-F5344CB8AC3E}">
        <p14:creationId xmlns:p14="http://schemas.microsoft.com/office/powerpoint/2010/main" val="4136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03" y="2366963"/>
            <a:ext cx="4254594" cy="3424237"/>
          </a:xfrm>
        </p:spPr>
      </p:pic>
    </p:spTree>
    <p:extLst>
      <p:ext uri="{BB962C8B-B14F-4D97-AF65-F5344CB8AC3E}">
        <p14:creationId xmlns:p14="http://schemas.microsoft.com/office/powerpoint/2010/main" val="137358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接入前的准备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哪些资源需要加速，构建配合（更新机制）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检查你的源站缓存配置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Cors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易忽略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验证是否生效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Tcp_hit,tcp_mem_hit,tcp_miss</a:t>
            </a:r>
            <a:r>
              <a:rPr lang="mr-IN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…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etc.</a:t>
            </a:r>
          </a:p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那些踩过的坑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关于入口缓存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缓存</a:t>
            </a:r>
            <a:r>
              <a:rPr lang="en-US" altLang="zh-CN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key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含动态参数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2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cdn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54" y="2366963"/>
            <a:ext cx="8518491" cy="3424237"/>
          </a:xfrm>
        </p:spPr>
      </p:pic>
    </p:spTree>
    <p:extLst>
      <p:ext uri="{BB962C8B-B14F-4D97-AF65-F5344CB8AC3E}">
        <p14:creationId xmlns:p14="http://schemas.microsoft.com/office/powerpoint/2010/main" val="200827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时延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串行优化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页面直出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多域名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请求合并（资源、数据）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减少请求数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按需优化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21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42175433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741" y="716396"/>
            <a:ext cx="3096129" cy="5465098"/>
          </a:xfrm>
        </p:spPr>
      </p:pic>
      <p:sp>
        <p:nvSpPr>
          <p:cNvPr id="5" name="文本框 4"/>
          <p:cNvSpPr txBox="1"/>
          <p:nvPr/>
        </p:nvSpPr>
        <p:spPr>
          <a:xfrm>
            <a:off x="5876693" y="716396"/>
            <a:ext cx="4092498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图片按需加载案例：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如何做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按需背后的逻辑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5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网络优化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非请求（</a:t>
            </a:r>
            <a:r>
              <a:rPr kumimoji="1" lang="zh-CN" altLang="en-US" sz="1600" cap="none" dirty="0">
                <a:latin typeface="Microsoft YaHei" charset="-122"/>
                <a:ea typeface="Microsoft YaHei" charset="-122"/>
                <a:cs typeface="Microsoft YaHei" charset="-122"/>
              </a:rPr>
              <a:t>缓存</a:t>
            </a:r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超</a:t>
            </a:r>
            <a:r>
              <a:rPr kumimoji="1" lang="en-US" altLang="zh-CN" sz="16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6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hybird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6487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Ssr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：没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你想象的那么好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07768" y="2366963"/>
            <a:ext cx="8176463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66586" y="1003338"/>
            <a:ext cx="6045196" cy="48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err="1">
                <a:latin typeface="Microsoft YaHei" charset="-122"/>
                <a:ea typeface="Microsoft YaHei" charset="-122"/>
                <a:cs typeface="Microsoft YaHei" charset="-122"/>
              </a:rPr>
              <a:t>Ssr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：没你想象的那么好</a:t>
            </a:r>
            <a:endParaRPr kumimoji="1" lang="zh-CN" altLang="en-US" sz="28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40778101"/>
              </p:ext>
            </p:extLst>
          </p:nvPr>
        </p:nvGraphicFramePr>
        <p:xfrm>
          <a:off x="914400" y="2366963"/>
          <a:ext cx="103631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/>
                <a:gridCol w="1480457"/>
                <a:gridCol w="1480457"/>
                <a:gridCol w="1480457"/>
                <a:gridCol w="1480457"/>
                <a:gridCol w="1480457"/>
                <a:gridCol w="14804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首屏可见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SEO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性能瓶颈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复杂度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依赖性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直访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SSR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CSR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-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3775" y="3958683"/>
            <a:ext cx="732697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依赖性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SSR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最终的表现依赖于后端接口的性能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特别是中间层不适用缓存的场景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前端是否有能力推动接口优化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性能瓶颈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SSR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瓶颈极易显现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集中渲染与分布式渲染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总结：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SSR-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最后的选择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11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渲染：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了解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它，再征服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52" y="2366963"/>
            <a:ext cx="3587295" cy="3424237"/>
          </a:xfrm>
        </p:spPr>
      </p:pic>
    </p:spTree>
    <p:extLst>
      <p:ext uri="{BB962C8B-B14F-4D97-AF65-F5344CB8AC3E}">
        <p14:creationId xmlns:p14="http://schemas.microsoft.com/office/powerpoint/2010/main" val="136249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1070513"/>
            <a:ext cx="7605132" cy="1901283"/>
          </a:xfr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73" y="3091793"/>
            <a:ext cx="7570813" cy="28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r>
              <a:rPr kumimoji="1" lang="en-US" altLang="zh-CN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(CSS)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阻塞”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不阻塞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树解析但阻塞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渲染：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解析和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解析是两个并行的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进程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/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Render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tree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是依赖于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tree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cssom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tree,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必须等待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cssom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tree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构建完成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浏览器在构建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CSSOM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的过程中，不会渲染任何已处理的内容。即便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DOM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已经解析完毕了，只要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CSSOM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解析未结束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那么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渲染就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不 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OK</a:t>
            </a:r>
          </a:p>
          <a:p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Css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解析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优化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加载靠前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基于解析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顺序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41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渲染优化</a:t>
            </a:r>
            <a:r>
              <a:rPr kumimoji="1" lang="en-US" altLang="zh-CN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(JS)</a:t>
            </a:r>
            <a:endParaRPr kumimoji="1" lang="zh-CN" altLang="en-US" sz="2800" cap="none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JS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引擎是独立于渲染引擎存在的且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互斥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阻塞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加载阶段：阻塞其他并行资源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执行阶段：阻塞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后续解析或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渲染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原因：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不知道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JS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会做什么改变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阻塞解决方案：</a:t>
            </a:r>
            <a:r>
              <a:rPr kumimoji="1" lang="en-US" altLang="zh-CN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kumimoji="1" lang="en-US" altLang="zh-CN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efer</a:t>
            </a:r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en-US" altLang="zh-CN" sz="14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sync</a:t>
            </a:r>
            <a:endParaRPr kumimoji="1" lang="en-US" altLang="zh-CN" sz="14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共同点：非阻塞</a:t>
            </a:r>
            <a:endParaRPr kumimoji="1" lang="en-US" altLang="zh-CN" sz="14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区别：执行时机、执行顺序是否保证</a:t>
            </a:r>
            <a:endParaRPr kumimoji="1" lang="en-US" altLang="zh-CN" sz="14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带来问题：</a:t>
            </a:r>
            <a:r>
              <a:rPr kumimoji="1" lang="en-US" altLang="zh-CN" sz="14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async</a:t>
            </a:r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依赖顺序不可控</a:t>
            </a:r>
            <a:endParaRPr kumimoji="1" lang="en-US" altLang="zh-CN" sz="14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方案： 动态创建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99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渲染优化</a:t>
            </a:r>
            <a:r>
              <a:rPr kumimoji="1" lang="en-US" altLang="zh-CN" sz="2800" cap="none" dirty="0">
                <a:latin typeface="Microsoft YaHei" charset="-122"/>
                <a:ea typeface="Microsoft YaHei" charset="-122"/>
                <a:cs typeface="Microsoft YaHei" charset="-122"/>
              </a:rPr>
              <a:t>(JS)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84090828"/>
              </p:ext>
            </p:extLst>
          </p:nvPr>
        </p:nvGraphicFramePr>
        <p:xfrm>
          <a:off x="913775" y="2694954"/>
          <a:ext cx="10363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  <a:gridCol w="25908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加载顺序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执行顺序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非阻塞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defer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✓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async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✓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default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✗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loadScript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✓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9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1" y="782528"/>
            <a:ext cx="4897948" cy="4978855"/>
          </a:xfrm>
        </p:spPr>
      </p:pic>
    </p:spTree>
    <p:extLst>
      <p:ext uri="{BB962C8B-B14F-4D97-AF65-F5344CB8AC3E}">
        <p14:creationId xmlns:p14="http://schemas.microsoft.com/office/powerpoint/2010/main" val="1008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渲染优化</a:t>
            </a:r>
            <a:r>
              <a:rPr kumimoji="1" lang="en-US" altLang="zh-CN" sz="2800" cap="none" dirty="0">
                <a:latin typeface="Microsoft YaHei" charset="-122"/>
                <a:ea typeface="Microsoft YaHei" charset="-122"/>
                <a:cs typeface="Microsoft YaHei" charset="-122"/>
              </a:rPr>
              <a:t>(JS)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作用域查找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用好内存缓存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流控制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适合的设计模式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高效的原生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worker</a:t>
            </a:r>
          </a:p>
          <a:p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9521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网络优化：</a:t>
            </a:r>
            <a:r>
              <a:rPr kumimoji="1" lang="en-US" altLang="zh-CN" sz="28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hybird</a:t>
            </a:r>
            <a:endParaRPr kumimoji="1" lang="zh-CN" altLang="en-US" sz="2800" cap="none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19" y="1891376"/>
            <a:ext cx="6527305" cy="4234360"/>
          </a:xfrm>
        </p:spPr>
      </p:pic>
    </p:spTree>
    <p:extLst>
      <p:ext uri="{BB962C8B-B14F-4D97-AF65-F5344CB8AC3E}">
        <p14:creationId xmlns:p14="http://schemas.microsoft.com/office/powerpoint/2010/main" val="7005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>
                <a:latin typeface="Microsoft YaHei" charset="-122"/>
                <a:ea typeface="Microsoft YaHei" charset="-122"/>
                <a:cs typeface="Microsoft YaHei" charset="-122"/>
              </a:rPr>
              <a:t>w</a:t>
            </a:r>
            <a:r>
              <a:rPr kumimoji="1" lang="en-US" altLang="zh-CN" sz="28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渲染优化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把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DOM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和 </a:t>
            </a:r>
            <a:r>
              <a:rPr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JavaScript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各自想象成一个岛屿，它们之间用收费桥梁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连接，这里不可避免会有性能的开销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188" y="2991678"/>
            <a:ext cx="7848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渲染优化（</a:t>
            </a:r>
            <a:r>
              <a:rPr kumimoji="1" lang="en-US" altLang="zh-CN" sz="2800" cap="none" dirty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96" y="2366963"/>
            <a:ext cx="6869808" cy="3424237"/>
          </a:xfrm>
        </p:spPr>
      </p:pic>
    </p:spTree>
    <p:extLst>
      <p:ext uri="{BB962C8B-B14F-4D97-AF65-F5344CB8AC3E}">
        <p14:creationId xmlns:p14="http://schemas.microsoft.com/office/powerpoint/2010/main" val="106411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webview</a:t>
            </a:r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渲染优化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kumimoji="1" lang="en-US" altLang="zh-CN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28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查询和操作（内存）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黑科技：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documentFragment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DocumentFragment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不是真实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DOM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树的一部分，它的变化不会引起 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DOM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树的重新渲染的操作（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reflow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），且不会导致性能等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关注点：</a:t>
            </a:r>
            <a:r>
              <a:rPr lang="en-US" altLang="zh-CN" sz="14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scrollHeight,offsetHeigth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这种读操作也会导致“重绘”</a:t>
            </a: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多次样式的调整归结到一个样式名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搞定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事件委托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7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队列</a:t>
            </a:r>
            <a:r>
              <a:rPr kumimoji="1" lang="zh-CN" altLang="en-US" sz="2800" dirty="0" smtClean="0"/>
              <a:t>的划分与渲染：宏、微、渲染队列</a:t>
            </a:r>
            <a:endParaRPr kumimoji="1"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09853"/>
            <a:ext cx="10363200" cy="2938456"/>
          </a:xfrm>
        </p:spPr>
      </p:pic>
    </p:spTree>
    <p:extLst>
      <p:ext uri="{BB962C8B-B14F-4D97-AF65-F5344CB8AC3E}">
        <p14:creationId xmlns:p14="http://schemas.microsoft.com/office/powerpoint/2010/main" val="201000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/>
              <a:t>队列的划分与渲染：宏、微、渲染队列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fps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16</a:t>
            </a:r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ms</a:t>
            </a:r>
          </a:p>
          <a:p>
            <a:pPr lvl="1"/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同频共振</a:t>
            </a:r>
            <a:endParaRPr kumimoji="1" lang="en-US" altLang="zh-CN" sz="14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DOM</a:t>
            </a:r>
            <a:r>
              <a:rPr kumimoji="1" lang="zh-CN" altLang="en-US" sz="14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视图更新的最小时间间隔</a:t>
            </a:r>
            <a:endParaRPr kumimoji="1" lang="en-US" altLang="zh-CN" sz="1400" cap="none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requestAnimationFrame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节流与消抖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74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数据：优化的衡量指标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H5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测速统计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接口耗时统计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3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86" y="1471961"/>
            <a:ext cx="9325086" cy="3973551"/>
          </a:xfrm>
        </p:spPr>
      </p:pic>
    </p:spTree>
    <p:extLst>
      <p:ext uri="{BB962C8B-B14F-4D97-AF65-F5344CB8AC3E}">
        <p14:creationId xmlns:p14="http://schemas.microsoft.com/office/powerpoint/2010/main" val="94385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51" y="1282390"/>
            <a:ext cx="9286310" cy="4062761"/>
          </a:xfrm>
        </p:spPr>
      </p:pic>
    </p:spTree>
    <p:extLst>
      <p:ext uri="{BB962C8B-B14F-4D97-AF65-F5344CB8AC3E}">
        <p14:creationId xmlns:p14="http://schemas.microsoft.com/office/powerpoint/2010/main" val="17911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74" y="1159727"/>
            <a:ext cx="8533823" cy="4296937"/>
          </a:xfrm>
        </p:spPr>
      </p:pic>
    </p:spTree>
    <p:extLst>
      <p:ext uri="{BB962C8B-B14F-4D97-AF65-F5344CB8AC3E}">
        <p14:creationId xmlns:p14="http://schemas.microsoft.com/office/powerpoint/2010/main" val="3261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53" y="1170878"/>
            <a:ext cx="8558198" cy="4285785"/>
          </a:xfrm>
        </p:spPr>
      </p:pic>
    </p:spTree>
    <p:extLst>
      <p:ext uri="{BB962C8B-B14F-4D97-AF65-F5344CB8AC3E}">
        <p14:creationId xmlns:p14="http://schemas.microsoft.com/office/powerpoint/2010/main" val="39290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cap="none" dirty="0">
                <a:latin typeface="Microsoft YaHei" charset="-122"/>
                <a:ea typeface="Microsoft YaHei" charset="-122"/>
                <a:cs typeface="Microsoft YaHei" charset="-122"/>
              </a:rPr>
              <a:t>网络优化：</a:t>
            </a:r>
            <a:r>
              <a:rPr kumimoji="1" lang="en-US" altLang="zh-CN" sz="2800" cap="none" dirty="0" err="1">
                <a:latin typeface="Microsoft YaHei" charset="-122"/>
                <a:ea typeface="Microsoft YaHei" charset="-122"/>
                <a:cs typeface="Microsoft YaHei" charset="-122"/>
              </a:rPr>
              <a:t>hybird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新特性全网覆盖耗时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多端参与成本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终后端优化推进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651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74488" y="1401494"/>
            <a:ext cx="8029722" cy="38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12" y="2163241"/>
            <a:ext cx="2235200" cy="2159000"/>
          </a:xfrm>
        </p:spPr>
      </p:pic>
    </p:spTree>
    <p:extLst>
      <p:ext uri="{BB962C8B-B14F-4D97-AF65-F5344CB8AC3E}">
        <p14:creationId xmlns:p14="http://schemas.microsoft.com/office/powerpoint/2010/main" val="13008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网络优化：缓存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缓存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600" cap="none" dirty="0" err="1" smtClean="0">
                <a:latin typeface="Microsoft YaHei" charset="-122"/>
                <a:ea typeface="Microsoft YaHei" charset="-122"/>
                <a:cs typeface="Microsoft YaHei" charset="-122"/>
              </a:rPr>
              <a:t>pwa</a:t>
            </a:r>
            <a:endParaRPr kumimoji="1" lang="en-US" altLang="zh-CN" sz="1600" cap="none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manifest</a:t>
            </a:r>
          </a:p>
          <a:p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cookie</a:t>
            </a:r>
          </a:p>
          <a:p>
            <a:pPr lvl="1"/>
            <a:r>
              <a:rPr kumimoji="1" lang="en-US" altLang="zh-CN" sz="1600" cap="none" dirty="0" smtClean="0">
                <a:latin typeface="Microsoft YaHei" charset="-122"/>
                <a:ea typeface="Microsoft YaHei" charset="-122"/>
                <a:cs typeface="Microsoft YaHei" charset="-122"/>
              </a:rPr>
              <a:t>storage</a:t>
            </a:r>
          </a:p>
          <a:p>
            <a:pPr lvl="1"/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0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缓存：资源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03092039"/>
              </p:ext>
            </p:extLst>
          </p:nvPr>
        </p:nvGraphicFramePr>
        <p:xfrm>
          <a:off x="914400" y="2366963"/>
          <a:ext cx="103631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457"/>
                <a:gridCol w="1480457"/>
                <a:gridCol w="1480457"/>
                <a:gridCol w="1480457"/>
                <a:gridCol w="1480457"/>
                <a:gridCol w="1480457"/>
                <a:gridCol w="148045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易操作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控制粒度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优先级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应用扩展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更新机制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生效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http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url</a:t>
                      </a:r>
                      <a:r>
                        <a:rPr lang="zh-CN" altLang="en-US" sz="1600" dirty="0" smtClean="0"/>
                        <a:t>更新或协商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二次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sw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新工作线程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二次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manifest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新配置文件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二次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13774" y="4571999"/>
            <a:ext cx="1036382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入口文件（是否缓存），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sw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优势显现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manifest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除了缓存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manifest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文件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所指定的资源外，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还会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缓存当前的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html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页面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applicationCache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20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12" y="999822"/>
            <a:ext cx="9230592" cy="5170520"/>
          </a:xfrm>
        </p:spPr>
      </p:pic>
    </p:spTree>
    <p:extLst>
      <p:ext uri="{BB962C8B-B14F-4D97-AF65-F5344CB8AC3E}">
        <p14:creationId xmlns:p14="http://schemas.microsoft.com/office/powerpoint/2010/main" val="27826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5" y="1304692"/>
            <a:ext cx="10538032" cy="4151971"/>
          </a:xfrm>
        </p:spPr>
      </p:pic>
    </p:spTree>
    <p:extLst>
      <p:ext uri="{BB962C8B-B14F-4D97-AF65-F5344CB8AC3E}">
        <p14:creationId xmlns:p14="http://schemas.microsoft.com/office/powerpoint/2010/main" val="7895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3350" y="3737730"/>
            <a:ext cx="9385300" cy="157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1955026"/>
            <a:ext cx="9385300" cy="14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11112</TotalTime>
  <Words>846</Words>
  <Application>Microsoft Macintosh PowerPoint</Application>
  <PresentationFormat>宽屏</PresentationFormat>
  <Paragraphs>219</Paragraphs>
  <Slides>41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7" baseType="lpstr">
      <vt:lpstr>Microsoft YaHei</vt:lpstr>
      <vt:lpstr>Tw Cen MT</vt:lpstr>
      <vt:lpstr>Wingdings</vt:lpstr>
      <vt:lpstr>宋体</vt:lpstr>
      <vt:lpstr>Arial</vt:lpstr>
      <vt:lpstr>水滴</vt:lpstr>
      <vt:lpstr>前端性能掘金之路</vt:lpstr>
      <vt:lpstr>网络优化</vt:lpstr>
      <vt:lpstr>网络优化：hybird</vt:lpstr>
      <vt:lpstr>网络优化：hybird</vt:lpstr>
      <vt:lpstr>网络优化：缓存</vt:lpstr>
      <vt:lpstr>缓存：资源</vt:lpstr>
      <vt:lpstr>PowerPoint 演示文稿</vt:lpstr>
      <vt:lpstr>PowerPoint 演示文稿</vt:lpstr>
      <vt:lpstr>PowerPoint 演示文稿</vt:lpstr>
      <vt:lpstr>缓存：数据</vt:lpstr>
      <vt:lpstr>网络优化：请求</vt:lpstr>
      <vt:lpstr>图片优化: 质量与性能的搏弈</vt:lpstr>
      <vt:lpstr>图片优化: 质量与性能的博弈</vt:lpstr>
      <vt:lpstr>时延-cdn</vt:lpstr>
      <vt:lpstr>时延-cdn</vt:lpstr>
      <vt:lpstr>时延-cdn</vt:lpstr>
      <vt:lpstr>时延-cdn</vt:lpstr>
      <vt:lpstr>时延-串行优化</vt:lpstr>
      <vt:lpstr>PowerPoint 演示文稿</vt:lpstr>
      <vt:lpstr>Ssr：没你想象的那么好</vt:lpstr>
      <vt:lpstr>PowerPoint 演示文稿</vt:lpstr>
      <vt:lpstr>Ssr：没你想象的那么好</vt:lpstr>
      <vt:lpstr>渲染：了解它，再征服</vt:lpstr>
      <vt:lpstr>PowerPoint 演示文稿</vt:lpstr>
      <vt:lpstr>webview渲染优化(CSS)</vt:lpstr>
      <vt:lpstr>webview渲染优化(JS)</vt:lpstr>
      <vt:lpstr>webview渲染优化(JS)</vt:lpstr>
      <vt:lpstr>PowerPoint 演示文稿</vt:lpstr>
      <vt:lpstr>webview渲染优化(JS)</vt:lpstr>
      <vt:lpstr>webview渲染优化（DOM）</vt:lpstr>
      <vt:lpstr>webview渲染优化（DOM）</vt:lpstr>
      <vt:lpstr>webview渲染优化（DOM）</vt:lpstr>
      <vt:lpstr>队列的划分与渲染：宏、微、渲染队列</vt:lpstr>
      <vt:lpstr>队列的划分与渲染：宏、微、渲染队列</vt:lpstr>
      <vt:lpstr>数据：优化的衡量指标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195</cp:revision>
  <dcterms:created xsi:type="dcterms:W3CDTF">2018-11-07T02:46:47Z</dcterms:created>
  <dcterms:modified xsi:type="dcterms:W3CDTF">2018-11-15T07:55:04Z</dcterms:modified>
</cp:coreProperties>
</file>